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310" r:id="rId5"/>
    <p:sldId id="309" r:id="rId6"/>
    <p:sldId id="311" r:id="rId7"/>
    <p:sldId id="312" r:id="rId8"/>
    <p:sldId id="305" r:id="rId9"/>
    <p:sldId id="314" r:id="rId10"/>
    <p:sldId id="302" r:id="rId11"/>
    <p:sldId id="300" r:id="rId12"/>
    <p:sldId id="315" r:id="rId13"/>
    <p:sldId id="316" r:id="rId14"/>
    <p:sldId id="29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AE8"/>
    <a:srgbClr val="4769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9DCAF9ED-07DC-4A11-8D7F-57B35C25682E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5394" autoAdjust="0"/>
  </p:normalViewPr>
  <p:slideViewPr>
    <p:cSldViewPr snapToGrid="0">
      <p:cViewPr varScale="1">
        <p:scale>
          <a:sx n="65" d="100"/>
          <a:sy n="65" d="100"/>
        </p:scale>
        <p:origin x="936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AA3114B-0CDD-4419-A4DE-E0C29A2AE1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C25048-78D1-4821-8E2B-7A77CCA12F8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252186-C111-43A8-A0F7-F77FFDE4DF82}" type="datetimeFigureOut">
              <a:rPr lang="en-US" smtClean="0"/>
              <a:t>7/7/2024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924695-047D-4CC8-8801-1AA37457E73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F00293-63F6-438D-A9A8-024975FD55F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56CFAD-C154-4C9C-AD01-665A505506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8791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2BBB5B-F3DE-41D7-B279-483D20E8E363}" type="datetimeFigureOut">
              <a:rPr lang="en-US" smtClean="0"/>
              <a:t>7/7/2024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B62BC0-7DC4-4569-951D-2BB9475345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641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B62BC0-7DC4-4569-951D-2BB9475345C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344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B62BC0-7DC4-4569-951D-2BB9475345C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616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02728A58-8DE2-4B1C-B6CA-F2AED56F450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2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9D7CAC-EE78-4BAE-94EA-EBE4BB1181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9909" y="2335192"/>
            <a:ext cx="9792182" cy="2187616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lIns="914400" tIns="91440" rIns="914400" anchor="ctr"/>
          <a:lstStyle>
            <a:lvl1pPr algn="ctr">
              <a:defRPr sz="5400" b="1" cap="all" spc="1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148328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nci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E5E8994-67B0-7A02-C300-3232691564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32671" y="0"/>
            <a:ext cx="7659329" cy="6858000"/>
          </a:xfrm>
          <a:prstGeom prst="rect">
            <a:avLst/>
          </a:prstGeom>
          <a:solidFill>
            <a:schemeClr val="accent2">
              <a:lumMod val="40000"/>
              <a:lumOff val="6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D96D4A-16D3-4C35-A383-2DF039D54C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33791" y="787869"/>
            <a:ext cx="2743200" cy="2142144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A6B5C4-24E3-C021-071B-DFF6C6CC497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33449" y="3429000"/>
            <a:ext cx="2920796" cy="292735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sz="1800" spc="100" baseline="0"/>
            </a:lvl1pPr>
            <a:lvl2pPr marL="45720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sz="1600" spc="100" baseline="0"/>
            </a:lvl2pPr>
            <a:lvl3pPr marL="91440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sz="1400" spc="100" baseline="0"/>
            </a:lvl3pPr>
            <a:lvl4pPr marL="137160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sz="1200" spc="100" baseline="0"/>
            </a:lvl4pPr>
            <a:lvl5pPr marL="182880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sz="1200" spc="10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FF255611-8280-41F3-A5FA-821E144AEAE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5220928" y="787869"/>
            <a:ext cx="6292646" cy="54322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1600" cap="all" baseline="0">
                <a:solidFill>
                  <a:schemeClr val="accent5">
                    <a:lumMod val="50000"/>
                  </a:schemeClr>
                </a:solidFill>
              </a:defRPr>
            </a:lvl2pPr>
            <a:lvl3pPr marL="914400" indent="0">
              <a:buNone/>
              <a:defRPr sz="1400" cap="all" baseline="0">
                <a:solidFill>
                  <a:schemeClr val="accent5">
                    <a:lumMod val="50000"/>
                  </a:schemeClr>
                </a:solidFill>
              </a:defRPr>
            </a:lvl3pPr>
            <a:lvl4pPr marL="1371600" indent="0">
              <a:buNone/>
              <a:defRPr sz="1200" cap="all" baseline="0">
                <a:solidFill>
                  <a:schemeClr val="accent5">
                    <a:lumMod val="50000"/>
                  </a:schemeClr>
                </a:solidFill>
              </a:defRPr>
            </a:lvl4pPr>
            <a:lvl5pPr marL="1828800" indent="0">
              <a:buNone/>
              <a:defRPr sz="1200" cap="all" baseline="0">
                <a:solidFill>
                  <a:schemeClr val="accent5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453DB9-3C4B-4136-96D2-08A7D5AD41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464841-801A-499A-BFD2-9731D2D89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C78F9D-CD73-4D53-A871-D6C0B643A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806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r Compet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1225E-57F6-4605-A684-F9B30F1F66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0559" y="1"/>
            <a:ext cx="4952999" cy="2182482"/>
          </a:xfrm>
          <a:prstGeom prst="rect">
            <a:avLst/>
          </a:prstGeom>
          <a:solidFill>
            <a:schemeClr val="accent2">
              <a:alpha val="92000"/>
            </a:schemeClr>
          </a:solidFill>
        </p:spPr>
        <p:txBody>
          <a:bodyPr lIns="731520" rIns="731520" anchor="ctr"/>
          <a:lstStyle>
            <a:lvl1pPr algn="ctr">
              <a:defRPr sz="2400" cap="all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C93927AF-DF09-4CE5-8767-B2ECF0215BF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942932" y="0"/>
            <a:ext cx="7249067" cy="218248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E8D114B-8AAB-41D6-AFCF-750066A6529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19728" y="2924355"/>
            <a:ext cx="3769525" cy="3300645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sz="18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E5C19A-AE6A-FEDE-6B3C-9B1701F4C50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933262" y="2932801"/>
            <a:ext cx="6411912" cy="3300851"/>
          </a:xfrm>
          <a:prstGeom prst="rect">
            <a:avLst/>
          </a:prstGeom>
        </p:spPr>
        <p:txBody>
          <a:bodyPr/>
          <a:lstStyle>
            <a:lvl1pPr marL="283464" indent="-283464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 sz="1800" spc="100" baseline="0"/>
            </a:lvl1pPr>
            <a:lvl2pPr marL="914400" indent="-283464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 sz="1800" spc="100" baseline="0"/>
            </a:lvl2pPr>
            <a:lvl3pPr marL="1371600" indent="-283464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 sz="1800" spc="100" baseline="0"/>
            </a:lvl3pPr>
            <a:lvl4pPr marL="1828800" indent="-283464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 sz="1800" spc="100" baseline="0"/>
            </a:lvl4pPr>
            <a:lvl5pPr marL="2286000" indent="-283464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defRPr sz="1800" spc="10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751D887-2419-4911-A7CC-9B5A598D71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8B214E0-C574-4CE5-8FF0-E0F965A4A0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C033920-FB08-49F3-8A75-14E68EF78D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951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96722F2-1968-8B82-9382-187D808D9C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217054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8F6663C8-5425-48D7-9E9D-F2B794222F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41541"/>
            <a:ext cx="10515600" cy="1215894"/>
          </a:xfrm>
          <a:prstGeom prst="rect">
            <a:avLst/>
          </a:prstGeom>
        </p:spPr>
        <p:txBody>
          <a:bodyPr anchor="b"/>
          <a:lstStyle>
            <a:lvl1pPr algn="ctr">
              <a:defRPr sz="2400" cap="all" spc="1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0" name="Content Placeholder 29">
            <a:extLst>
              <a:ext uri="{FF2B5EF4-FFF2-40B4-BE49-F238E27FC236}">
                <a16:creationId xmlns:a16="http://schemas.microsoft.com/office/drawing/2014/main" id="{E7176063-74EF-4FC1-A687-2F5900412F55}"/>
              </a:ext>
            </a:extLst>
          </p:cNvPr>
          <p:cNvSpPr>
            <a:spLocks noGrp="1"/>
          </p:cNvSpPr>
          <p:nvPr>
            <p:ph sz="quarter" idx="35" hasCustomPrompt="1"/>
          </p:nvPr>
        </p:nvSpPr>
        <p:spPr>
          <a:xfrm>
            <a:off x="859468" y="2674190"/>
            <a:ext cx="10494331" cy="36058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058ECB-2935-45B1-80F1-ED38302C27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FC42CC-A62B-40E8-907A-F15D7C216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Pitch deck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3E0735-85DE-48C3-8FE9-0754F9ABD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16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2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06EC1-D867-4113-B1E4-72ADCC4B15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30061" y="1541398"/>
            <a:ext cx="4442603" cy="212482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anchor="ctr"/>
          <a:lstStyle>
            <a:lvl1pPr algn="ctr">
              <a:defRPr sz="2400" cap="all" spc="1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38" name="Text Placeholder 10">
            <a:extLst>
              <a:ext uri="{FF2B5EF4-FFF2-40B4-BE49-F238E27FC236}">
                <a16:creationId xmlns:a16="http://schemas.microsoft.com/office/drawing/2014/main" id="{34C23C4D-3C16-4A17-BF8A-A9C4E2F013E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30061" y="3984426"/>
            <a:ext cx="4442603" cy="2424999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sz="18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50298920-F98C-4AFF-A39F-BB5644F96EB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71736" y="0"/>
            <a:ext cx="5420263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4257799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50298920-F98C-4AFF-A39F-BB5644F96EB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6772276" cy="68580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906EC1-D867-4113-B1E4-72ADCC4B15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4747" y="2365057"/>
            <a:ext cx="4377400" cy="2160644"/>
          </a:xfrm>
          <a:prstGeom prst="rect">
            <a:avLst/>
          </a:prstGeom>
          <a:gradFill>
            <a:gsLst>
              <a:gs pos="50000">
                <a:schemeClr val="accent1">
                  <a:lumMod val="5000"/>
                  <a:lumOff val="95000"/>
                  <a:alpha val="0"/>
                </a:schemeClr>
              </a:gs>
              <a:gs pos="50000">
                <a:schemeClr val="accent5">
                  <a:alpha val="10000"/>
                </a:schemeClr>
              </a:gs>
            </a:gsLst>
            <a:lin ang="0" scaled="0"/>
          </a:gradFill>
          <a:ln w="28575">
            <a:solidFill>
              <a:schemeClr val="bg1"/>
            </a:solidFill>
          </a:ln>
        </p:spPr>
        <p:txBody>
          <a:bodyPr anchor="ctr"/>
          <a:lstStyle>
            <a:lvl1pPr algn="ctr">
              <a:defRPr sz="2400" cap="all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B3EFFF7-FFC6-16DF-B4AB-DD5A1A1DA92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7896" y="0"/>
            <a:ext cx="3344379" cy="6858000"/>
          </a:xfrm>
          <a:custGeom>
            <a:avLst/>
            <a:gdLst>
              <a:gd name="connsiteX0" fmla="*/ 0 w 3344379"/>
              <a:gd name="connsiteY0" fmla="*/ 0 h 6858000"/>
              <a:gd name="connsiteX1" fmla="*/ 3344379 w 3344379"/>
              <a:gd name="connsiteY1" fmla="*/ 0 h 6858000"/>
              <a:gd name="connsiteX2" fmla="*/ 3344379 w 3344379"/>
              <a:gd name="connsiteY2" fmla="*/ 6858000 h 6858000"/>
              <a:gd name="connsiteX3" fmla="*/ 0 w 3344379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44379" h="6858000">
                <a:moveTo>
                  <a:pt x="0" y="0"/>
                </a:moveTo>
                <a:lnTo>
                  <a:pt x="3344379" y="0"/>
                </a:lnTo>
                <a:lnTo>
                  <a:pt x="334437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5">
              <a:alpha val="1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en-US" dirty="0"/>
              <a:t>Blank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E6E802E-B214-0AE3-69C8-CBCA885C70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835900" y="2071688"/>
            <a:ext cx="3773488" cy="2732087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sz="1800" spc="100" baseline="0"/>
            </a:lvl1pPr>
            <a:lvl2pPr marL="45720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sz="1800" spc="100" baseline="0"/>
            </a:lvl2pPr>
            <a:lvl3pPr marL="91440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sz="1800" spc="100" baseline="0"/>
            </a:lvl3pPr>
            <a:lvl4pPr marL="137160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sz="1800" spc="100" baseline="0"/>
            </a:lvl4pPr>
            <a:lvl5pPr marL="182880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sz="1800" spc="100" baseline="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E0398655-42A6-4DBC-9542-9A8D10B44A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5906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1FF7C44B-1689-4CA8-B0BC-0671EA1275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736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D6105C8-7607-448C-9CD2-9CA33B49B4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91700" y="6356350"/>
            <a:ext cx="1562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238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2">
    <p:bg>
      <p:bgPr>
        <a:solidFill>
          <a:schemeClr val="accent4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02728A58-8DE2-4B1C-B6CA-F2AED56F450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2"/>
            <a:ext cx="121920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9D7CAC-EE78-4BAE-94EA-EBE4BB1181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9909" y="2335192"/>
            <a:ext cx="9792182" cy="2187616"/>
          </a:xfrm>
          <a:prstGeom prst="rect">
            <a:avLst/>
          </a:prstGeom>
          <a:noFill/>
          <a:ln w="38100">
            <a:solidFill>
              <a:schemeClr val="accent5"/>
            </a:solidFill>
          </a:ln>
        </p:spPr>
        <p:txBody>
          <a:bodyPr lIns="914400" tIns="182880" rIns="914400" anchor="ctr"/>
          <a:lstStyle>
            <a:lvl1pPr algn="ctr">
              <a:defRPr sz="5400" b="1" cap="all" spc="100" baseline="0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737129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CC6C658-B6F5-98D2-4D95-EA3030D6F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0322" y="-7084"/>
            <a:ext cx="12212321" cy="6858000"/>
          </a:xfrm>
          <a:prstGeom prst="rect">
            <a:avLst/>
          </a:prstGeom>
          <a:solidFill>
            <a:schemeClr val="accent5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9AED10-F37C-48B3-A407-EDC6878C71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0065" y="2372810"/>
            <a:ext cx="4352081" cy="2129742"/>
          </a:xfrm>
          <a:prstGeom prst="rect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txBody>
          <a:bodyPr anchor="ctr"/>
          <a:lstStyle>
            <a:lvl1pPr algn="ctr">
              <a:defRPr sz="2400" cap="all" spc="100" baseline="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ED8B338-CD86-47FF-A4B9-9EE6A11AFB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789480" y="0"/>
            <a:ext cx="539496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19507D12-915D-42C7-9250-F3912C1CAE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14520C17-104B-4F9D-B1D8-2FA4676B3C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736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19F9CF7-C4CD-4EEB-A49F-1820A981A2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91700" y="6356350"/>
            <a:ext cx="1562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333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bl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C3FAF69-7EBE-817B-DCEA-4A1595820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-7515"/>
            <a:ext cx="4661648" cy="6871651"/>
          </a:xfrm>
          <a:prstGeom prst="rect">
            <a:avLst/>
          </a:prstGeom>
          <a:solidFill>
            <a:srgbClr val="4769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20FC4D-FDE2-42C3-B907-27B071B649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6608" y="804862"/>
            <a:ext cx="3401992" cy="5121375"/>
          </a:xfrm>
          <a:prstGeom prst="rect">
            <a:avLst/>
          </a:prstGeom>
          <a:ln w="28575">
            <a:noFill/>
          </a:ln>
        </p:spPr>
        <p:txBody>
          <a:bodyPr anchor="ctr"/>
          <a:lstStyle>
            <a:lvl1pPr algn="ctr">
              <a:defRPr sz="2400" cap="all" spc="1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4F9403-8AE5-DF79-EFCF-E99EABB83417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579338" y="804863"/>
            <a:ext cx="5716587" cy="5248276"/>
          </a:xfrm>
          <a:prstGeom prst="rect">
            <a:avLst/>
          </a:prstGeom>
        </p:spPr>
        <p:txBody>
          <a:bodyPr anchor="ctr"/>
          <a:lstStyle>
            <a:lvl1pPr marL="283464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sz="1800"/>
            </a:lvl1pPr>
            <a:lvl2pPr marL="731520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sz="1800"/>
            </a:lvl2pPr>
            <a:lvl3pPr marL="1097280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sz="1800"/>
            </a:lvl3pPr>
            <a:lvl4pPr marL="1463040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sz="1800"/>
            </a:lvl4pPr>
            <a:lvl5pPr marL="1828800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sz="18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D38E30C9-543F-4532-B571-2F2EF52E7A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9E2F8B6B-A63E-448F-86E5-CF3F12A297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5EC1D779-DE8A-45DF-9A79-70F63DD68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491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9AED10-F37C-48B3-A407-EDC6878C71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47727" y="2060294"/>
            <a:ext cx="4359795" cy="2141316"/>
          </a:xfrm>
          <a:prstGeom prst="rect">
            <a:avLst/>
          </a:prstGeom>
          <a:ln w="28575">
            <a:solidFill>
              <a:schemeClr val="accent4">
                <a:lumMod val="50000"/>
              </a:schemeClr>
            </a:solidFill>
          </a:ln>
        </p:spPr>
        <p:txBody>
          <a:bodyPr anchor="ctr"/>
          <a:lstStyle>
            <a:lvl1pPr algn="ctr">
              <a:defRPr sz="2400" cap="all" spc="100" baseline="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ED8B338-CD86-47FF-A4B9-9EE6A11AFBF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-9009"/>
            <a:ext cx="5521124" cy="687858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20D097E-45D7-422E-A8D1-635C7DE9A99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670878" y="4550199"/>
            <a:ext cx="4359795" cy="1790164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1800" b="1" cap="all" spc="100" baseline="0">
                <a:solidFill>
                  <a:schemeClr val="accent4">
                    <a:lumMod val="5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5" name="Date Placeholder 2">
            <a:extLst>
              <a:ext uri="{FF2B5EF4-FFF2-40B4-BE49-F238E27FC236}">
                <a16:creationId xmlns:a16="http://schemas.microsoft.com/office/drawing/2014/main" id="{19507D12-915D-42C7-9250-F3912C1CAE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14520C17-104B-4F9D-B1D8-2FA4676B3C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7360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219F9CF7-C4CD-4EEB-A49F-1820A981A2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91700" y="6356350"/>
            <a:ext cx="1562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912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A5AC9-F6E1-46F9-8810-475475E17B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34980" y="706056"/>
            <a:ext cx="6323957" cy="1088020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anchor="ctr"/>
          <a:lstStyle>
            <a:lvl1pPr algn="ctr"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52C02D9-C262-43C0-BE24-402661B0594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4495801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C3273F-AE8F-21E6-A06E-52686D65496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135563" y="2291786"/>
            <a:ext cx="3017837" cy="39672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sz="1800" spc="100" baseline="0"/>
            </a:lvl1pPr>
            <a:lvl2pPr marL="283464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sz="1800" spc="100" baseline="0"/>
            </a:lvl2pPr>
            <a:lvl3pPr marL="685800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sz="1800" spc="100" baseline="0"/>
            </a:lvl3pPr>
            <a:lvl4pPr marL="1143000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sz="1800" spc="100" baseline="0"/>
            </a:lvl4pPr>
            <a:lvl5pPr marL="1600200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sz="1800" spc="10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A011C768-FB8E-F917-0CF9-C9B7DA4CAA62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473281" y="2294680"/>
            <a:ext cx="3136127" cy="3967224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sz="1800" spc="100" baseline="0"/>
            </a:lvl1pPr>
            <a:lvl2pPr marL="283464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sz="1800" spc="100" baseline="0"/>
            </a:lvl2pPr>
            <a:lvl3pPr marL="685800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sz="1800" spc="100" baseline="0"/>
            </a:lvl3pPr>
            <a:lvl4pPr marL="1143000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sz="1800" spc="100" baseline="0"/>
            </a:lvl4pPr>
            <a:lvl5pPr marL="1600200" indent="-283464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defRPr sz="1800" spc="10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61AB9D5A-1951-48B0-9CAE-84FC869BE5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3AEF9F4B-0EB4-4C9F-9159-80E393F3A1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6BC4F905-196D-4DFF-9947-C56088B56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209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duct 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FD970D0-182D-96E3-04B5-5D634F9C4F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217054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AEFB40-063A-41A7-9581-865BBE62C3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26143"/>
            <a:ext cx="10515600" cy="1229033"/>
          </a:xfrm>
          <a:prstGeom prst="rect">
            <a:avLst/>
          </a:prstGeom>
        </p:spPr>
        <p:txBody>
          <a:bodyPr anchor="b"/>
          <a:lstStyle>
            <a:lvl1pPr algn="ctr">
              <a:defRPr sz="2400" cap="all" spc="1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E453354-6167-7227-F443-F984688CC49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49775" y="2858625"/>
            <a:ext cx="3941763" cy="3338513"/>
          </a:xfrm>
          <a:prstGeom prst="rect">
            <a:avLst/>
          </a:prstGeom>
        </p:spPr>
        <p:txBody>
          <a:bodyPr/>
          <a:lstStyle>
            <a:lvl1pPr marL="347472" indent="-347472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 sz="1800" spc="100" baseline="0"/>
            </a:lvl1pPr>
            <a:lvl2pPr marL="685800" indent="-347472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  <a:defRPr sz="1600" spc="100" baseline="0"/>
            </a:lvl2pPr>
            <a:lvl3pPr marL="1143000" indent="-347472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arenR"/>
              <a:defRPr sz="1400" spc="100" baseline="0"/>
            </a:lvl3pPr>
            <a:lvl4pPr marL="1600200" indent="-347472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lphaLcParenR"/>
              <a:defRPr sz="1200" spc="100" baseline="0"/>
            </a:lvl4pPr>
            <a:lvl5pPr marL="2057400" indent="-347472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romanLcPeriod"/>
              <a:defRPr sz="1200" spc="10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DDA14B5C-C6A4-65FB-34DD-E1C0FF465FF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342681" y="2858625"/>
            <a:ext cx="6011119" cy="33385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+mj-lt"/>
              <a:buNone/>
              <a:defRPr sz="1800" spc="100" baseline="0"/>
            </a:lvl1pPr>
            <a:lvl2pPr marL="285750" indent="-28575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spc="100" baseline="0"/>
            </a:lvl2pPr>
            <a:lvl3pPr marL="685800" indent="-28575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spc="100" baseline="0"/>
            </a:lvl3pPr>
            <a:lvl4pPr marL="1143000" indent="-28575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spc="100" baseline="0"/>
            </a:lvl4pPr>
            <a:lvl5pPr marL="1600200" indent="-28575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spc="10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0" name="Date Placeholder 3">
            <a:extLst>
              <a:ext uri="{FF2B5EF4-FFF2-40B4-BE49-F238E27FC236}">
                <a16:creationId xmlns:a16="http://schemas.microsoft.com/office/drawing/2014/main" id="{573EDDB2-8AC2-4A88-95EE-20082E77DE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1" name="Footer Placeholder 4">
            <a:extLst>
              <a:ext uri="{FF2B5EF4-FFF2-40B4-BE49-F238E27FC236}">
                <a16:creationId xmlns:a16="http://schemas.microsoft.com/office/drawing/2014/main" id="{325A34CF-B8DC-4A28-86BC-8D450E3D3C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42" name="Slide Number Placeholder 5">
            <a:extLst>
              <a:ext uri="{FF2B5EF4-FFF2-40B4-BE49-F238E27FC236}">
                <a16:creationId xmlns:a16="http://schemas.microsoft.com/office/drawing/2014/main" id="{3F009426-0603-4EF7-8DE1-0CA50818F7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655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C1E109A-BBBE-498A-AC65-464AAF5710C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766915"/>
            <a:ext cx="2782529" cy="2163098"/>
          </a:xfrm>
          <a:prstGeom prst="rect">
            <a:avLst/>
          </a:prstGeom>
          <a:ln w="28575">
            <a:solidFill>
              <a:schemeClr val="accent2"/>
            </a:solidFill>
          </a:ln>
        </p:spPr>
        <p:txBody>
          <a:bodyPr anchor="ctr"/>
          <a:lstStyle>
            <a:lvl1pPr algn="ctr">
              <a:lnSpc>
                <a:spcPct val="100000"/>
              </a:lnSpc>
              <a:defRPr sz="2400" cap="all" spc="100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7408009F-7441-4960-8688-598E5537784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64796" y="960385"/>
            <a:ext cx="6341212" cy="1969628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None/>
              <a:defRPr sz="1800" cap="none" spc="1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0721A019-F5C2-4A15-A6AE-C03209D1D7D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3716594"/>
            <a:ext cx="12192000" cy="31414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CFE1DF53-32D0-456E-8221-7FCD23325D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C108F1B-58C5-43B6-8251-B1392CA9A8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530B1E0-03D4-4E5B-A2A7-903B17B306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211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E02389-643A-44A3-9E32-4459CAEAC3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3E221A-6F27-4890-B073-7BA27B8FB5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bg2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Pitch deck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B06CAC-A122-486F-81C6-4299D83E94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pc="1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EA87306C-81BA-4795-A5CA-9392456A8C1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113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73" r:id="rId3"/>
    <p:sldLayoutId id="2147483669" r:id="rId4"/>
    <p:sldLayoutId id="2147483651" r:id="rId5"/>
    <p:sldLayoutId id="2147483671" r:id="rId6"/>
    <p:sldLayoutId id="2147483652" r:id="rId7"/>
    <p:sldLayoutId id="2147483653" r:id="rId8"/>
    <p:sldLayoutId id="2147483650" r:id="rId9"/>
    <p:sldLayoutId id="2147483664" r:id="rId10"/>
    <p:sldLayoutId id="2147483659" r:id="rId11"/>
    <p:sldLayoutId id="2147483662" r:id="rId12"/>
    <p:sldLayoutId id="2147483670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Close-up of a green field">
            <a:extLst>
              <a:ext uri="{FF2B5EF4-FFF2-40B4-BE49-F238E27FC236}">
                <a16:creationId xmlns:a16="http://schemas.microsoft.com/office/drawing/2014/main" id="{FE4A4B5C-D71A-0CFA-A601-EB93F13F5AA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alphaModFix amt="50000"/>
          </a:blip>
          <a:srcRect/>
          <a:stretch/>
        </p:blipFill>
        <p:spPr>
          <a:xfrm>
            <a:off x="0" y="-2"/>
            <a:ext cx="12192000" cy="6858000"/>
          </a:xfr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C0147929-8D39-DAA9-C3C5-4829D9C31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909" y="2335192"/>
            <a:ext cx="9792182" cy="2187616"/>
          </a:xfrm>
        </p:spPr>
        <p:txBody>
          <a:bodyPr/>
          <a:lstStyle/>
          <a:p>
            <a:r>
              <a:rPr lang="en-US" dirty="0"/>
              <a:t>Tiaki hauora</a:t>
            </a:r>
          </a:p>
        </p:txBody>
      </p:sp>
      <p:pic>
        <p:nvPicPr>
          <p:cNvPr id="3" name="Content Placeholder 6">
            <a:extLst>
              <a:ext uri="{FF2B5EF4-FFF2-40B4-BE49-F238E27FC236}">
                <a16:creationId xmlns:a16="http://schemas.microsoft.com/office/drawing/2014/main" id="{303F0C0A-666B-88D0-9CFB-C68B0BC405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775" y="5786315"/>
            <a:ext cx="927508" cy="9275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60268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0219F-31EA-F38F-13CE-51237F7FD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608" y="804862"/>
            <a:ext cx="3401992" cy="5121375"/>
          </a:xfrm>
        </p:spPr>
        <p:txBody>
          <a:bodyPr anchor="ctr">
            <a:normAutofit/>
          </a:bodyPr>
          <a:lstStyle/>
          <a:p>
            <a:r>
              <a:rPr lang="en-US" dirty="0"/>
              <a:t>Pou #1</a:t>
            </a:r>
            <a:br>
              <a:rPr lang="en-US" dirty="0"/>
            </a:br>
            <a:r>
              <a:rPr lang="en-US" dirty="0"/>
              <a:t>- mana taiao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Pou #2</a:t>
            </a:r>
            <a:br>
              <a:rPr lang="en-US" dirty="0"/>
            </a:br>
            <a:r>
              <a:rPr lang="en-US" dirty="0"/>
              <a:t>- mana motuhake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Pou #3</a:t>
            </a:r>
            <a:br>
              <a:rPr lang="en-US" dirty="0"/>
            </a:br>
            <a:r>
              <a:rPr lang="en-US" dirty="0"/>
              <a:t>- mana kai</a:t>
            </a:r>
            <a:br>
              <a:rPr lang="en-US" dirty="0"/>
            </a:br>
            <a:br>
              <a:rPr lang="en-US" dirty="0"/>
            </a:br>
            <a:r>
              <a:rPr lang="en-US" dirty="0"/>
              <a:t>Pou #4</a:t>
            </a:r>
            <a:br>
              <a:rPr lang="en-US" dirty="0"/>
            </a:br>
            <a:r>
              <a:rPr lang="en-US" dirty="0"/>
              <a:t>- mana tangata</a:t>
            </a:r>
            <a:endParaRPr lang="en-NA" dirty="0"/>
          </a:p>
        </p:txBody>
      </p:sp>
      <p:pic>
        <p:nvPicPr>
          <p:cNvPr id="2050" name="Picture 2" descr="Maori Pou (Totum) marking the entrance to the bridge. There is one at ...">
            <a:extLst>
              <a:ext uri="{FF2B5EF4-FFF2-40B4-BE49-F238E27FC236}">
                <a16:creationId xmlns:a16="http://schemas.microsoft.com/office/drawing/2014/main" id="{DD627C70-A6F3-D6BF-62A8-7A3555E6954D}"/>
              </a:ext>
            </a:extLst>
          </p:cNvPr>
          <p:cNvPicPr>
            <a:picLocks noGrp="1" noChangeAspect="1" noChangeArrowheads="1"/>
          </p:cNvPicPr>
          <p:nvPr>
            <p:ph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06" r="10500" b="-1"/>
          <a:stretch/>
        </p:blipFill>
        <p:spPr bwMode="auto">
          <a:xfrm>
            <a:off x="5579338" y="804863"/>
            <a:ext cx="5716587" cy="524827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A31E4B-3077-3208-DC5D-54B16F6E5F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A87306C-81BA-4795-A5CA-9392456A8C1E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pic>
        <p:nvPicPr>
          <p:cNvPr id="3" name="Content Placeholder 6">
            <a:extLst>
              <a:ext uri="{FF2B5EF4-FFF2-40B4-BE49-F238E27FC236}">
                <a16:creationId xmlns:a16="http://schemas.microsoft.com/office/drawing/2014/main" id="{7208AC9D-6D60-880D-2243-DDC0BEB431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854" y="5793967"/>
            <a:ext cx="927508" cy="9275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3224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5335026-4908-B82C-0C3C-4E5E0498C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6143"/>
            <a:ext cx="10515600" cy="1229033"/>
          </a:xfrm>
        </p:spPr>
        <p:txBody>
          <a:bodyPr anchor="b">
            <a:normAutofit fontScale="90000"/>
          </a:bodyPr>
          <a:lstStyle/>
          <a:p>
            <a:endParaRPr lang="en-US" dirty="0"/>
          </a:p>
          <a:p>
            <a:r>
              <a:rPr lang="en-US" sz="6600" dirty="0"/>
              <a:t>Mauri Ora</a:t>
            </a:r>
          </a:p>
        </p:txBody>
      </p:sp>
      <p:pic>
        <p:nvPicPr>
          <p:cNvPr id="2" name="Picture 1" descr="Logo&#10;&#10;Description automatically generated with medium confidence">
            <a:extLst>
              <a:ext uri="{FF2B5EF4-FFF2-40B4-BE49-F238E27FC236}">
                <a16:creationId xmlns:a16="http://schemas.microsoft.com/office/drawing/2014/main" id="{C4D7202C-8C84-FDD2-19C6-2BAC7AF779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841" b="6463"/>
          <a:stretch/>
        </p:blipFill>
        <p:spPr>
          <a:xfrm>
            <a:off x="849775" y="2858625"/>
            <a:ext cx="3941763" cy="3338513"/>
          </a:xfrm>
          <a:prstGeom prst="rect">
            <a:avLst/>
          </a:prstGeom>
          <a:noFill/>
        </p:spPr>
      </p:pic>
      <p:pic>
        <p:nvPicPr>
          <p:cNvPr id="10" name="Picture Placeholder 7" descr="A flag with a cross and stars&#10;&#10;Description automatically generated">
            <a:extLst>
              <a:ext uri="{FF2B5EF4-FFF2-40B4-BE49-F238E27FC236}">
                <a16:creationId xmlns:a16="http://schemas.microsoft.com/office/drawing/2014/main" id="{70C37A94-791F-41C2-BB04-AD4C4BABD8C8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 rotWithShape="1">
          <a:blip r:embed="rId3"/>
          <a:srcRect t="14617" r="1" b="29845"/>
          <a:stretch/>
        </p:blipFill>
        <p:spPr>
          <a:xfrm>
            <a:off x="5342681" y="2548910"/>
            <a:ext cx="6011119" cy="3202962"/>
          </a:xfrm>
          <a:prstGeom prst="rect">
            <a:avLst/>
          </a:prstGeom>
          <a:noFill/>
        </p:spPr>
      </p:pic>
      <p:sp>
        <p:nvSpPr>
          <p:cNvPr id="27" name="Slide Number Placeholder 4">
            <a:extLst>
              <a:ext uri="{FF2B5EF4-FFF2-40B4-BE49-F238E27FC236}">
                <a16:creationId xmlns:a16="http://schemas.microsoft.com/office/drawing/2014/main" id="{5AE707A7-7812-37CF-F8AE-38FA6880B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A87306C-81BA-4795-A5CA-9392456A8C1E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pic>
        <p:nvPicPr>
          <p:cNvPr id="3" name="Content Placeholder 6">
            <a:extLst>
              <a:ext uri="{FF2B5EF4-FFF2-40B4-BE49-F238E27FC236}">
                <a16:creationId xmlns:a16="http://schemas.microsoft.com/office/drawing/2014/main" id="{A418EC9B-B183-B5B8-4C55-E715913200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107" y="5793967"/>
            <a:ext cx="927508" cy="9275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0151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A green rolling hills with a sunset">
            <a:extLst>
              <a:ext uri="{FF2B5EF4-FFF2-40B4-BE49-F238E27FC236}">
                <a16:creationId xmlns:a16="http://schemas.microsoft.com/office/drawing/2014/main" id="{565AB0FC-9FCD-FDB2-1D84-F3D855D8387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/>
          <a:stretch/>
        </p:blipFill>
        <p:spPr>
          <a:xfrm>
            <a:off x="0" y="0"/>
            <a:ext cx="6772276" cy="6858000"/>
          </a:xfrm>
        </p:spPr>
      </p:pic>
      <p:sp>
        <p:nvSpPr>
          <p:cNvPr id="47" name="Title 46">
            <a:extLst>
              <a:ext uri="{FF2B5EF4-FFF2-40B4-BE49-F238E27FC236}">
                <a16:creationId xmlns:a16="http://schemas.microsoft.com/office/drawing/2014/main" id="{3F9E60C6-15AA-4C95-9519-652CD08A8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747" y="2365057"/>
            <a:ext cx="4377400" cy="2160644"/>
          </a:xfrm>
        </p:spPr>
        <p:txBody>
          <a:bodyPr/>
          <a:lstStyle/>
          <a:p>
            <a:r>
              <a:rPr lang="en-US" dirty="0"/>
              <a:t>3 questions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E0E8875C-8FE5-DCE1-106E-5F34DFD161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D3AADE-5119-8CE2-0DD5-2BD7E340328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35900" y="2071688"/>
            <a:ext cx="3773488" cy="2732087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DA9558D5-EB6D-C2EA-C5E2-7907694485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87306C-81BA-4795-A5CA-9392456A8C1E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5940DAD4-CB1F-BC7A-72C1-58D7640FD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275" y="3840450"/>
            <a:ext cx="5419725" cy="301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Content Placeholder 6">
            <a:extLst>
              <a:ext uri="{FF2B5EF4-FFF2-40B4-BE49-F238E27FC236}">
                <a16:creationId xmlns:a16="http://schemas.microsoft.com/office/drawing/2014/main" id="{E59CEF01-AFD2-0839-5CB9-F202A8B398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239" y="5793762"/>
            <a:ext cx="927508" cy="927508"/>
          </a:xfrm>
          <a:prstGeom prst="rect">
            <a:avLst/>
          </a:prstGeom>
          <a:noFill/>
        </p:spPr>
      </p:pic>
      <p:pic>
        <p:nvPicPr>
          <p:cNvPr id="2054" name="Picture 6" descr="Contact us - Tradelink International">
            <a:extLst>
              <a:ext uri="{FF2B5EF4-FFF2-40B4-BE49-F238E27FC236}">
                <a16:creationId xmlns:a16="http://schemas.microsoft.com/office/drawing/2014/main" id="{7FF78E7E-D32F-A8C3-AA8D-B4A1384CC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27" y="0"/>
            <a:ext cx="5429273" cy="3864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0292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A field of wheat with tracks in it">
            <a:extLst>
              <a:ext uri="{FF2B5EF4-FFF2-40B4-BE49-F238E27FC236}">
                <a16:creationId xmlns:a16="http://schemas.microsoft.com/office/drawing/2014/main" id="{5BA975B6-ACDF-974C-4B0A-792DE5F09CB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alphaModFix amt="50000"/>
          </a:blip>
          <a:srcRect/>
          <a:stretch/>
        </p:blipFill>
        <p:spPr>
          <a:xfrm>
            <a:off x="0" y="-2"/>
            <a:ext cx="12192000" cy="685800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5BF4AF3-2D87-5D1D-245D-49E6F0B09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9909" y="2335192"/>
            <a:ext cx="9792182" cy="2187616"/>
          </a:xfrm>
        </p:spPr>
        <p:txBody>
          <a:bodyPr/>
          <a:lstStyle/>
          <a:p>
            <a:r>
              <a:rPr lang="en-US" dirty="0"/>
              <a:t>#1. What’s tiaki hauora</a:t>
            </a:r>
          </a:p>
        </p:txBody>
      </p:sp>
      <p:pic>
        <p:nvPicPr>
          <p:cNvPr id="2" name="Content Placeholder 6">
            <a:extLst>
              <a:ext uri="{FF2B5EF4-FFF2-40B4-BE49-F238E27FC236}">
                <a16:creationId xmlns:a16="http://schemas.microsoft.com/office/drawing/2014/main" id="{82CFE3C5-3376-EB54-39D0-8034D6384A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62" y="5786315"/>
            <a:ext cx="927508" cy="9275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007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4AEBF-73B2-2188-6E43-D85E82978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608" y="804862"/>
            <a:ext cx="3401992" cy="5121375"/>
          </a:xfrm>
        </p:spPr>
        <p:txBody>
          <a:bodyPr anchor="ctr">
            <a:normAutofit/>
          </a:bodyPr>
          <a:lstStyle/>
          <a:p>
            <a:r>
              <a:rPr lang="en-US" sz="3600" dirty="0"/>
              <a:t>Tiaki Hauora</a:t>
            </a:r>
            <a:br>
              <a:rPr lang="en-US" dirty="0"/>
            </a:b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1885A6-2008-15E5-517B-3CBBFE99B1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A87306C-81BA-4795-A5CA-9392456A8C1E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pic>
        <p:nvPicPr>
          <p:cNvPr id="2052" name="Picture 4" descr="Balloons Over Waikato">
            <a:extLst>
              <a:ext uri="{FF2B5EF4-FFF2-40B4-BE49-F238E27FC236}">
                <a16:creationId xmlns:a16="http://schemas.microsoft.com/office/drawing/2014/main" id="{4ADCEE47-F754-47A8-1A8C-5249507851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817" y="3675110"/>
            <a:ext cx="2863802" cy="2863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waikato">
            <a:extLst>
              <a:ext uri="{FF2B5EF4-FFF2-40B4-BE49-F238E27FC236}">
                <a16:creationId xmlns:a16="http://schemas.microsoft.com/office/drawing/2014/main" id="{39AC798B-2789-77F9-06C6-D9540A02E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6892" y="4110242"/>
            <a:ext cx="3873832" cy="244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Content Placeholder 6">
            <a:extLst>
              <a:ext uri="{FF2B5EF4-FFF2-40B4-BE49-F238E27FC236}">
                <a16:creationId xmlns:a16="http://schemas.microsoft.com/office/drawing/2014/main" id="{194F127A-3F28-7BE3-12B4-CE85AB5CF4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218" y="5793967"/>
            <a:ext cx="927508" cy="927508"/>
          </a:xfrm>
          <a:prstGeom prst="rect">
            <a:avLst/>
          </a:prstGeom>
          <a:noFill/>
        </p:spPr>
      </p:pic>
      <p:pic>
        <p:nvPicPr>
          <p:cNvPr id="3074" name="Picture 2" descr="Changing democracy for the better in Hamilton, New Zealand - Delib">
            <a:extLst>
              <a:ext uri="{FF2B5EF4-FFF2-40B4-BE49-F238E27FC236}">
                <a16:creationId xmlns:a16="http://schemas.microsoft.com/office/drawing/2014/main" id="{4764F1F5-A00A-5D02-EA05-24B4DC8A7AA2}"/>
              </a:ext>
            </a:extLst>
          </p:cNvPr>
          <p:cNvPicPr>
            <a:picLocks noGrp="1" noChangeAspect="1" noChangeArrowheads="1"/>
          </p:cNvPicPr>
          <p:nvPr>
            <p:ph sz="quarter" idx="1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108" y="189048"/>
            <a:ext cx="5716587" cy="31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226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EAB21749-21E0-B555-8423-AF94BE383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7727" y="2060294"/>
            <a:ext cx="4359795" cy="2141316"/>
          </a:xfrm>
        </p:spPr>
        <p:txBody>
          <a:bodyPr/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#2. What’s the difference?</a:t>
            </a:r>
          </a:p>
        </p:txBody>
      </p:sp>
      <p:pic>
        <p:nvPicPr>
          <p:cNvPr id="12" name="Picture Placeholder 20" descr="Close up of green grass">
            <a:extLst>
              <a:ext uri="{FF2B5EF4-FFF2-40B4-BE49-F238E27FC236}">
                <a16:creationId xmlns:a16="http://schemas.microsoft.com/office/drawing/2014/main" id="{C082290F-76CE-97A7-ECB5-83B0FEA27B3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9009"/>
            <a:ext cx="5521124" cy="6878584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0D15DC2-8425-2530-3D59-ABE5D5C4AD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87306C-81BA-4795-A5CA-9392456A8C1E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3" name="Content Placeholder 6">
            <a:extLst>
              <a:ext uri="{FF2B5EF4-FFF2-40B4-BE49-F238E27FC236}">
                <a16:creationId xmlns:a16="http://schemas.microsoft.com/office/drawing/2014/main" id="{EAC2FA1F-4249-F386-FC3B-4BA211340B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61" y="5793967"/>
            <a:ext cx="927508" cy="9275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28782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0BA3D-9921-C7FC-BC8D-5FC0FFA61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559" y="1"/>
            <a:ext cx="4952999" cy="2182482"/>
          </a:xfrm>
        </p:spPr>
        <p:txBody>
          <a:bodyPr anchor="ctr">
            <a:normAutofit/>
          </a:bodyPr>
          <a:lstStyle/>
          <a:p>
            <a:r>
              <a:rPr lang="en-US" dirty="0"/>
              <a:t>Decolonise health</a:t>
            </a:r>
          </a:p>
        </p:txBody>
      </p:sp>
      <p:pic>
        <p:nvPicPr>
          <p:cNvPr id="1026" name="Picture 2" descr="Visit Waikato I 100% Pure New Zealand">
            <a:extLst>
              <a:ext uri="{FF2B5EF4-FFF2-40B4-BE49-F238E27FC236}">
                <a16:creationId xmlns:a16="http://schemas.microsoft.com/office/drawing/2014/main" id="{BB2F0ACB-3E9F-1CE6-3636-2AFD7BF455F5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43" r="2" b="25945"/>
          <a:stretch/>
        </p:blipFill>
        <p:spPr bwMode="auto">
          <a:xfrm>
            <a:off x="4942932" y="10"/>
            <a:ext cx="7249067" cy="218247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F4B294B-3C01-ED06-AA96-7FF46F3D2A9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564311" y="2791415"/>
            <a:ext cx="3769525" cy="3564935"/>
          </a:xfrm>
        </p:spPr>
        <p:txBody>
          <a:bodyPr anchor="t"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en-US" sz="2800" b="1" dirty="0"/>
              <a:t>184 years</a:t>
            </a:r>
          </a:p>
          <a:p>
            <a:pPr>
              <a:spcAft>
                <a:spcPts val="600"/>
              </a:spcAft>
            </a:pPr>
            <a:r>
              <a:rPr lang="en-US" sz="2800" b="1" dirty="0"/>
              <a:t>NZ’s intent</a:t>
            </a:r>
          </a:p>
          <a:p>
            <a:pPr>
              <a:spcAft>
                <a:spcPts val="600"/>
              </a:spcAft>
            </a:pPr>
            <a:r>
              <a:rPr lang="en-US" sz="2800" b="1" dirty="0"/>
              <a:t>Lifetime debt</a:t>
            </a:r>
          </a:p>
          <a:p>
            <a:pPr>
              <a:spcAft>
                <a:spcPts val="600"/>
              </a:spcAft>
            </a:pPr>
            <a:r>
              <a:rPr lang="en-US" sz="2800" b="1" dirty="0"/>
              <a:t>Perceptual ill</a:t>
            </a:r>
          </a:p>
          <a:p>
            <a:pPr>
              <a:spcAft>
                <a:spcPts val="600"/>
              </a:spcAft>
            </a:pPr>
            <a:r>
              <a:rPr lang="en-US" sz="2800" b="1" dirty="0"/>
              <a:t>No cure </a:t>
            </a:r>
          </a:p>
          <a:p>
            <a:pPr>
              <a:spcAft>
                <a:spcPts val="600"/>
              </a:spcAft>
            </a:pPr>
            <a:r>
              <a:rPr lang="en-US" sz="2800" b="1" dirty="0"/>
              <a:t>Prevent &amp; cure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99A34E-6529-A0C2-1EEE-44E5D83178A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87171" y="2961044"/>
            <a:ext cx="3237344" cy="33008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C00000"/>
                </a:solidFill>
              </a:rPr>
              <a:t>Choice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00B050"/>
                </a:solidFill>
              </a:rPr>
              <a:t>Resilient 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0070C0"/>
                </a:solidFill>
              </a:rPr>
              <a:t>Self responsible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7030A0"/>
                </a:solidFill>
              </a:rPr>
              <a:t>Not reliant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002060"/>
                </a:solidFill>
              </a:rPr>
              <a:t>Experts</a:t>
            </a:r>
          </a:p>
          <a:p>
            <a:pPr marL="0" indent="0">
              <a:spcAft>
                <a:spcPts val="600"/>
              </a:spcAft>
              <a:buNone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645A76-E100-EFC9-2708-1B14817475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A87306C-81BA-4795-A5CA-9392456A8C1E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0D18320D-0190-E967-AE80-CF4ABD4114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095" y="5793967"/>
            <a:ext cx="927508" cy="9275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1909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itle 24">
            <a:extLst>
              <a:ext uri="{FF2B5EF4-FFF2-40B4-BE49-F238E27FC236}">
                <a16:creationId xmlns:a16="http://schemas.microsoft.com/office/drawing/2014/main" id="{D353609C-AFD0-2BF5-05CC-2430B9574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766915"/>
            <a:ext cx="2782529" cy="2163098"/>
          </a:xfrm>
        </p:spPr>
        <p:txBody>
          <a:bodyPr/>
          <a:lstStyle/>
          <a:p>
            <a:r>
              <a:rPr lang="en-US" b="1" dirty="0"/>
              <a:t>#3. Hamilton vision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1C52C13-996F-4CF8-BBA5-F6CC233475A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64796" y="960385"/>
            <a:ext cx="6341212" cy="1969628"/>
          </a:xfrm>
        </p:spPr>
        <p:txBody>
          <a:bodyPr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Hub, family centre ,retreat, sanctuary, marae</a:t>
            </a:r>
          </a:p>
          <a:p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19" name="Picture Placeholder 14" descr="Close up of a plants">
            <a:extLst>
              <a:ext uri="{FF2B5EF4-FFF2-40B4-BE49-F238E27FC236}">
                <a16:creationId xmlns:a16="http://schemas.microsoft.com/office/drawing/2014/main" id="{D6CFF55D-EA3F-6E9D-3301-8FFC1310C3B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3716594"/>
            <a:ext cx="12192000" cy="3141406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6EA18F1-1CB3-04BA-3FB2-530F2637A3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87306C-81BA-4795-A5CA-9392456A8C1E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01A1FCC2-3759-B314-EC52-78A84E014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10" y="5793967"/>
            <a:ext cx="927508" cy="9275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0158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D682336-2973-D5FA-2FBF-7B9AA0E56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559" y="1"/>
            <a:ext cx="4952999" cy="2182482"/>
          </a:xfrm>
        </p:spPr>
        <p:txBody>
          <a:bodyPr/>
          <a:lstStyle/>
          <a:p>
            <a:r>
              <a:rPr lang="en-US" dirty="0"/>
              <a:t>Transitioning </a:t>
            </a:r>
          </a:p>
        </p:txBody>
      </p:sp>
      <p:pic>
        <p:nvPicPr>
          <p:cNvPr id="60" name="Picture Placeholder 59" descr="A picture containing grass sprouting">
            <a:extLst>
              <a:ext uri="{FF2B5EF4-FFF2-40B4-BE49-F238E27FC236}">
                <a16:creationId xmlns:a16="http://schemas.microsoft.com/office/drawing/2014/main" id="{203BE455-3949-41E3-AD2E-8F6C87C3836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" b="179"/>
          <a:stretch/>
        </p:blipFill>
        <p:spPr>
          <a:xfrm>
            <a:off x="4942932" y="0"/>
            <a:ext cx="7249067" cy="2182483"/>
          </a:xfr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944C2A3-12E7-A6E7-1D8A-9A1EC6331F2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50670" y="2956870"/>
            <a:ext cx="3769525" cy="3300645"/>
          </a:xfrm>
        </p:spPr>
        <p:txBody>
          <a:bodyPr/>
          <a:lstStyle/>
          <a:p>
            <a:r>
              <a:rPr lang="en-US" sz="2800" dirty="0"/>
              <a:t>Café corner</a:t>
            </a:r>
          </a:p>
          <a:p>
            <a:r>
              <a:rPr lang="en-US" sz="2800" dirty="0"/>
              <a:t>New mothers space</a:t>
            </a:r>
          </a:p>
          <a:p>
            <a:r>
              <a:rPr lang="en-US" sz="2800" dirty="0"/>
              <a:t>Edible garden</a:t>
            </a:r>
          </a:p>
          <a:p>
            <a:r>
              <a:rPr lang="en-US" sz="2800" dirty="0"/>
              <a:t>Clinic room</a:t>
            </a:r>
          </a:p>
          <a:p>
            <a:r>
              <a:rPr lang="en-US" sz="2800" dirty="0"/>
              <a:t>Recreation </a:t>
            </a:r>
          </a:p>
        </p:txBody>
      </p:sp>
      <p:sp>
        <p:nvSpPr>
          <p:cNvPr id="19" name="Content Placeholder 18">
            <a:extLst>
              <a:ext uri="{FF2B5EF4-FFF2-40B4-BE49-F238E27FC236}">
                <a16:creationId xmlns:a16="http://schemas.microsoft.com/office/drawing/2014/main" id="{622C2C2A-DE50-E0B7-C018-3DCB867E36A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50901" y="2956870"/>
            <a:ext cx="5729822" cy="3300851"/>
          </a:xfrm>
        </p:spPr>
        <p:txBody>
          <a:bodyPr/>
          <a:lstStyle/>
          <a:p>
            <a:pPr marL="0" indent="0">
              <a:buNone/>
            </a:pPr>
            <a:r>
              <a:rPr lang="en-US" sz="4800" dirty="0">
                <a:solidFill>
                  <a:schemeClr val="accent5">
                    <a:lumMod val="75000"/>
                  </a:schemeClr>
                </a:solidFill>
              </a:rPr>
              <a:t>Maunga - mountain</a:t>
            </a:r>
          </a:p>
          <a:p>
            <a:pPr marL="0" indent="0">
              <a:buNone/>
            </a:pPr>
            <a:r>
              <a:rPr lang="en-US" sz="4800" dirty="0">
                <a:solidFill>
                  <a:schemeClr val="accent5">
                    <a:lumMod val="75000"/>
                  </a:schemeClr>
                </a:solidFill>
              </a:rPr>
              <a:t>Awa - river</a:t>
            </a:r>
          </a:p>
          <a:p>
            <a:pPr marL="0" indent="0">
              <a:buNone/>
            </a:pPr>
            <a:r>
              <a:rPr lang="en-US" sz="4800" dirty="0">
                <a:solidFill>
                  <a:schemeClr val="accent5">
                    <a:lumMod val="75000"/>
                  </a:schemeClr>
                </a:solidFill>
              </a:rPr>
              <a:t>Ngahere – forest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B4D8E8-D0EF-11C8-495B-3876957CDB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A87306C-81BA-4795-A5CA-9392456A8C1E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081EF010-F44D-3646-A45E-8ACBFB7E69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970" y="5793967"/>
            <a:ext cx="927508" cy="9275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84517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99C37-1A87-A5F8-84D3-4A9B5F847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559" y="1"/>
            <a:ext cx="4952999" cy="2182482"/>
          </a:xfrm>
        </p:spPr>
        <p:txBody>
          <a:bodyPr anchor="ctr">
            <a:normAutofit/>
          </a:bodyPr>
          <a:lstStyle/>
          <a:p>
            <a:r>
              <a:rPr lang="en-US" sz="2800" b="1" dirty="0"/>
              <a:t>Tika, pono, aroha</a:t>
            </a:r>
            <a:br>
              <a:rPr lang="en-US" b="1" dirty="0"/>
            </a:br>
            <a:endParaRPr lang="en-NA" b="1" dirty="0"/>
          </a:p>
        </p:txBody>
      </p:sp>
      <p:pic>
        <p:nvPicPr>
          <p:cNvPr id="1026" name="Picture 2" descr="The Waikato Story | Principals">
            <a:extLst>
              <a:ext uri="{FF2B5EF4-FFF2-40B4-BE49-F238E27FC236}">
                <a16:creationId xmlns:a16="http://schemas.microsoft.com/office/drawing/2014/main" id="{E13997DD-4A6F-7B9F-78C5-2B868915CBA1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94" r="2" b="15396"/>
          <a:stretch/>
        </p:blipFill>
        <p:spPr bwMode="auto">
          <a:xfrm>
            <a:off x="4942932" y="10"/>
            <a:ext cx="7249067" cy="218247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A06F9C-DF8D-2853-76CA-BF721EBF84A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72915" y="2798946"/>
            <a:ext cx="3769525" cy="3300645"/>
          </a:xfrm>
        </p:spPr>
        <p:txBody>
          <a:bodyPr anchor="t">
            <a:normAutofit fontScale="92500" lnSpcReduction="10000"/>
          </a:bodyPr>
          <a:lstStyle/>
          <a:p>
            <a:r>
              <a:rPr lang="en-US" sz="2800" b="1" dirty="0"/>
              <a:t>River of life</a:t>
            </a:r>
          </a:p>
          <a:p>
            <a:r>
              <a:rPr lang="en-US" sz="2800" dirty="0"/>
              <a:t>Sustained &amp; organised</a:t>
            </a:r>
          </a:p>
          <a:p>
            <a:r>
              <a:rPr lang="en-US" sz="2800" dirty="0"/>
              <a:t>Collective &amp; fluid</a:t>
            </a:r>
          </a:p>
          <a:p>
            <a:r>
              <a:rPr lang="en-US" sz="2800" dirty="0"/>
              <a:t>Inclusive &amp; diverse</a:t>
            </a:r>
          </a:p>
          <a:p>
            <a:r>
              <a:rPr lang="en-US" sz="2800" dirty="0"/>
              <a:t>Helping one another</a:t>
            </a:r>
          </a:p>
          <a:p>
            <a:r>
              <a:rPr lang="en-US" sz="2800" dirty="0"/>
              <a:t>Kotahitanga</a:t>
            </a:r>
            <a:endParaRPr lang="en-NA" sz="2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1A49A8-832B-7FFB-AB98-1AF544274E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EA87306C-81BA-4795-A5CA-9392456A8C1E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pic>
        <p:nvPicPr>
          <p:cNvPr id="3" name="Content Placeholder 6">
            <a:extLst>
              <a:ext uri="{FF2B5EF4-FFF2-40B4-BE49-F238E27FC236}">
                <a16:creationId xmlns:a16="http://schemas.microsoft.com/office/drawing/2014/main" id="{5E5430BA-AFFB-F3ED-023F-A6F640D553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31" y="5793967"/>
            <a:ext cx="927508" cy="927508"/>
          </a:xfrm>
          <a:prstGeom prst="rect">
            <a:avLst/>
          </a:prstGeom>
          <a:noFill/>
        </p:spPr>
      </p:pic>
      <p:pic>
        <p:nvPicPr>
          <p:cNvPr id="4108" name="Picture 12" descr="Maori Garden, Hamilton Garden, New Zealand Countries Of The World ...">
            <a:extLst>
              <a:ext uri="{FF2B5EF4-FFF2-40B4-BE49-F238E27FC236}">
                <a16:creationId xmlns:a16="http://schemas.microsoft.com/office/drawing/2014/main" id="{50AFC76F-DBB2-F092-2946-25CFFE112DFE}"/>
              </a:ext>
            </a:extLst>
          </p:cNvPr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440" y="2741891"/>
            <a:ext cx="2770679" cy="193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Image result for best images hamilton maori garden">
            <a:extLst>
              <a:ext uri="{FF2B5EF4-FFF2-40B4-BE49-F238E27FC236}">
                <a16:creationId xmlns:a16="http://schemas.microsoft.com/office/drawing/2014/main" id="{F2F83DA6-A2DC-02F1-3F5F-DCF7D15E8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440" y="4879567"/>
            <a:ext cx="2819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1E6EB82-4D2D-5FE6-4849-3114FFE7E96C}"/>
              </a:ext>
            </a:extLst>
          </p:cNvPr>
          <p:cNvSpPr txBox="1">
            <a:spLocks/>
          </p:cNvSpPr>
          <p:nvPr/>
        </p:nvSpPr>
        <p:spPr>
          <a:xfrm>
            <a:off x="8097437" y="2741891"/>
            <a:ext cx="3769525" cy="3300645"/>
          </a:xfrm>
          <a:prstGeom prst="rect">
            <a:avLst/>
          </a:prstGeom>
        </p:spPr>
        <p:txBody>
          <a:bodyPr anchor="t">
            <a:normAutofit fontScale="92500"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 cap="none" spc="1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/>
              <a:t>Turning humanity</a:t>
            </a:r>
          </a:p>
          <a:p>
            <a:r>
              <a:rPr lang="en-US" sz="2800" dirty="0"/>
              <a:t>Health ed &amp; function</a:t>
            </a:r>
          </a:p>
          <a:p>
            <a:r>
              <a:rPr lang="en-US" sz="2800" dirty="0"/>
              <a:t>Natural empowering</a:t>
            </a:r>
          </a:p>
          <a:p>
            <a:r>
              <a:rPr lang="en-US" sz="2800" dirty="0"/>
              <a:t>Self confidence</a:t>
            </a:r>
          </a:p>
          <a:p>
            <a:r>
              <a:rPr lang="en-US" sz="2800" dirty="0"/>
              <a:t>Whenua &amp; whakapapa</a:t>
            </a:r>
          </a:p>
        </p:txBody>
      </p:sp>
    </p:spTree>
    <p:extLst>
      <p:ext uri="{BB962C8B-B14F-4D97-AF65-F5344CB8AC3E}">
        <p14:creationId xmlns:p14="http://schemas.microsoft.com/office/powerpoint/2010/main" val="357753394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1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4D0E9"/>
      </a:accent1>
      <a:accent2>
        <a:srgbClr val="476977"/>
      </a:accent2>
      <a:accent3>
        <a:srgbClr val="79BBE9"/>
      </a:accent3>
      <a:accent4>
        <a:srgbClr val="6B8043"/>
      </a:accent4>
      <a:accent5>
        <a:srgbClr val="9ACF21"/>
      </a:accent5>
      <a:accent6>
        <a:srgbClr val="CFDCA5"/>
      </a:accent6>
      <a:hlink>
        <a:srgbClr val="0563C1"/>
      </a:hlink>
      <a:folHlink>
        <a:srgbClr val="954F72"/>
      </a:folHlink>
    </a:clrScheme>
    <a:fontScheme name="Custom 26">
      <a:majorFont>
        <a:latin typeface="Tenorite Bold"/>
        <a:ea typeface=""/>
        <a:cs typeface=""/>
      </a:majorFont>
      <a:minorFont>
        <a:latin typeface="Tenorit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16411175_Win32_SL_V6" id="{2596AF0E-92BF-4F5A-A2A1-B1C9D33CD0CE}" vid="{0709752F-9199-467A-B305-5274ECB683C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9424615-5FE5-4F43-AE24-3BC9A053268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F19A644-6410-4EC7-894C-877E70305DFF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15AD180A-D253-4F84-BD24-8EE736E655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{48F6472D-7CA3-4E89-8EFF-1A0512D29B03}tf16411175_win32</Template>
  <TotalTime>142</TotalTime>
  <Words>159</Words>
  <Application>Microsoft Office PowerPoint</Application>
  <PresentationFormat>Widescreen</PresentationFormat>
  <Paragraphs>57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Tenorite </vt:lpstr>
      <vt:lpstr>Tenorite Bold</vt:lpstr>
      <vt:lpstr>Custom</vt:lpstr>
      <vt:lpstr>Tiaki hauora</vt:lpstr>
      <vt:lpstr>3 questions</vt:lpstr>
      <vt:lpstr>#1. What’s tiaki hauora</vt:lpstr>
      <vt:lpstr>Tiaki Hauora </vt:lpstr>
      <vt:lpstr>#2. What’s the difference?</vt:lpstr>
      <vt:lpstr>Decolonise health</vt:lpstr>
      <vt:lpstr>#3. Hamilton vision</vt:lpstr>
      <vt:lpstr>Transitioning </vt:lpstr>
      <vt:lpstr>Tika, pono, aroha </vt:lpstr>
      <vt:lpstr>Pou #1 - mana taiao  Pou #2 - mana motuhake  Pou #3 - mana kai  Pou #4 - mana tangata</vt:lpstr>
      <vt:lpstr> Mauri Ora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Ruth Chisholm</dc:creator>
  <cp:lastModifiedBy>Ruth Chisholm</cp:lastModifiedBy>
  <cp:revision>24</cp:revision>
  <dcterms:created xsi:type="dcterms:W3CDTF">2024-06-30T07:25:01Z</dcterms:created>
  <dcterms:modified xsi:type="dcterms:W3CDTF">2024-07-07T07:21:16Z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